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59" r:id="rId7"/>
    <p:sldId id="260" r:id="rId8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E22"/>
    <a:srgbClr val="353893"/>
    <a:srgbClr val="0046AD"/>
    <a:srgbClr val="FF0000"/>
    <a:srgbClr val="23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D9A87-7B59-48E9-9290-7D65402599EC}" v="54" dt="2020-07-31T02:59:19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80"/>
    <p:restoredTop sz="94710"/>
  </p:normalViewPr>
  <p:slideViewPr>
    <p:cSldViewPr snapToGrid="0" snapToObjects="1">
      <p:cViewPr varScale="1">
        <p:scale>
          <a:sx n="48" d="100"/>
          <a:sy n="48" d="100"/>
        </p:scale>
        <p:origin x="16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na Carpino" userId="7c114cfb-846a-456a-a4e8-a4bd4a12686e" providerId="ADAL" clId="{C5CD9A87-7B59-48E9-9290-7D65402599EC}"/>
    <pc:docChg chg="custSel addSld delSld modSld">
      <pc:chgData name="Deanna Carpino" userId="7c114cfb-846a-456a-a4e8-a4bd4a12686e" providerId="ADAL" clId="{C5CD9A87-7B59-48E9-9290-7D65402599EC}" dt="2020-07-31T02:59:42.670" v="813" actId="20577"/>
      <pc:docMkLst>
        <pc:docMk/>
      </pc:docMkLst>
      <pc:sldChg chg="addSp delSp modSp setBg">
        <pc:chgData name="Deanna Carpino" userId="7c114cfb-846a-456a-a4e8-a4bd4a12686e" providerId="ADAL" clId="{C5CD9A87-7B59-48E9-9290-7D65402599EC}" dt="2020-07-29T10:46:11.410" v="622" actId="478"/>
        <pc:sldMkLst>
          <pc:docMk/>
          <pc:sldMk cId="1364385423" sldId="257"/>
        </pc:sldMkLst>
        <pc:picChg chg="add del mod">
          <ac:chgData name="Deanna Carpino" userId="7c114cfb-846a-456a-a4e8-a4bd4a12686e" providerId="ADAL" clId="{C5CD9A87-7B59-48E9-9290-7D65402599EC}" dt="2020-07-29T10:46:10.540" v="621" actId="478"/>
          <ac:picMkLst>
            <pc:docMk/>
            <pc:sldMk cId="1364385423" sldId="257"/>
            <ac:picMk id="2" creationId="{FDF212E9-570C-4BB6-A754-FBB3038F4A39}"/>
          </ac:picMkLst>
        </pc:picChg>
        <pc:picChg chg="add del mod">
          <ac:chgData name="Deanna Carpino" userId="7c114cfb-846a-456a-a4e8-a4bd4a12686e" providerId="ADAL" clId="{C5CD9A87-7B59-48E9-9290-7D65402599EC}" dt="2020-07-29T10:46:11.410" v="622" actId="478"/>
          <ac:picMkLst>
            <pc:docMk/>
            <pc:sldMk cId="1364385423" sldId="257"/>
            <ac:picMk id="3" creationId="{AB6CE7F2-4A9A-4125-AF9C-CA1052AFFC51}"/>
          </ac:picMkLst>
        </pc:picChg>
      </pc:sldChg>
      <pc:sldChg chg="addSp delSp modSp setBg">
        <pc:chgData name="Deanna Carpino" userId="7c114cfb-846a-456a-a4e8-a4bd4a12686e" providerId="ADAL" clId="{C5CD9A87-7B59-48E9-9290-7D65402599EC}" dt="2020-07-31T02:56:13.416" v="768"/>
        <pc:sldMkLst>
          <pc:docMk/>
          <pc:sldMk cId="2574264856" sldId="258"/>
        </pc:sldMkLst>
        <pc:spChg chg="add mod">
          <ac:chgData name="Deanna Carpino" userId="7c114cfb-846a-456a-a4e8-a4bd4a12686e" providerId="ADAL" clId="{C5CD9A87-7B59-48E9-9290-7D65402599EC}" dt="2020-07-29T10:32:20.794" v="39" actId="207"/>
          <ac:spMkLst>
            <pc:docMk/>
            <pc:sldMk cId="2574264856" sldId="258"/>
            <ac:spMk id="2" creationId="{AF01B9F9-53DD-44CB-B7D2-29949E7F34E1}"/>
          </ac:spMkLst>
        </pc:spChg>
        <pc:spChg chg="mod">
          <ac:chgData name="Deanna Carpino" userId="7c114cfb-846a-456a-a4e8-a4bd4a12686e" providerId="ADAL" clId="{C5CD9A87-7B59-48E9-9290-7D65402599EC}" dt="2020-07-29T10:28:56.096" v="4" actId="1076"/>
          <ac:spMkLst>
            <pc:docMk/>
            <pc:sldMk cId="2574264856" sldId="258"/>
            <ac:spMk id="4" creationId="{26152916-97CB-A740-A628-50A8706299CA}"/>
          </ac:spMkLst>
        </pc:spChg>
        <pc:spChg chg="mod">
          <ac:chgData name="Deanna Carpino" userId="7c114cfb-846a-456a-a4e8-a4bd4a12686e" providerId="ADAL" clId="{C5CD9A87-7B59-48E9-9290-7D65402599EC}" dt="2020-07-29T10:31:53.643" v="36" actId="207"/>
          <ac:spMkLst>
            <pc:docMk/>
            <pc:sldMk cId="2574264856" sldId="258"/>
            <ac:spMk id="6" creationId="{4B51C4CA-098D-4E4B-9B9F-CCA073974049}"/>
          </ac:spMkLst>
        </pc:spChg>
        <pc:spChg chg="mod">
          <ac:chgData name="Deanna Carpino" userId="7c114cfb-846a-456a-a4e8-a4bd4a12686e" providerId="ADAL" clId="{C5CD9A87-7B59-48E9-9290-7D65402599EC}" dt="2020-07-29T10:31:34.834" v="32" actId="207"/>
          <ac:spMkLst>
            <pc:docMk/>
            <pc:sldMk cId="2574264856" sldId="258"/>
            <ac:spMk id="7" creationId="{B7465254-67F8-AB43-8B07-C75B15884C2A}"/>
          </ac:spMkLst>
        </pc:spChg>
        <pc:spChg chg="mod">
          <ac:chgData name="Deanna Carpino" userId="7c114cfb-846a-456a-a4e8-a4bd4a12686e" providerId="ADAL" clId="{C5CD9A87-7B59-48E9-9290-7D65402599EC}" dt="2020-07-31T02:56:13.416" v="768"/>
          <ac:spMkLst>
            <pc:docMk/>
            <pc:sldMk cId="2574264856" sldId="258"/>
            <ac:spMk id="14" creationId="{0C222029-8069-6D4D-9B60-DCD4F9A11B41}"/>
          </ac:spMkLst>
        </pc:spChg>
        <pc:grpChg chg="del">
          <ac:chgData name="Deanna Carpino" userId="7c114cfb-846a-456a-a4e8-a4bd4a12686e" providerId="ADAL" clId="{C5CD9A87-7B59-48E9-9290-7D65402599EC}" dt="2020-07-29T10:28:52.557" v="3" actId="478"/>
          <ac:grpSpMkLst>
            <pc:docMk/>
            <pc:sldMk cId="2574264856" sldId="258"/>
            <ac:grpSpMk id="13" creationId="{33FC1C70-C287-0849-8F2D-9192840C7771}"/>
          </ac:grpSpMkLst>
        </pc:grpChg>
      </pc:sldChg>
      <pc:sldChg chg="addSp delSp modSp add del">
        <pc:chgData name="Deanna Carpino" userId="7c114cfb-846a-456a-a4e8-a4bd4a12686e" providerId="ADAL" clId="{C5CD9A87-7B59-48E9-9290-7D65402599EC}" dt="2020-07-29T10:44:49.889" v="617" actId="2696"/>
        <pc:sldMkLst>
          <pc:docMk/>
          <pc:sldMk cId="233617053" sldId="259"/>
        </pc:sldMkLst>
        <pc:spChg chg="del">
          <ac:chgData name="Deanna Carpino" userId="7c114cfb-846a-456a-a4e8-a4bd4a12686e" providerId="ADAL" clId="{C5CD9A87-7B59-48E9-9290-7D65402599EC}" dt="2020-07-29T10:39:40.138" v="468" actId="478"/>
          <ac:spMkLst>
            <pc:docMk/>
            <pc:sldMk cId="233617053" sldId="259"/>
            <ac:spMk id="2" creationId="{1825A07D-6273-4391-8A4B-4BD7BEB0B0CD}"/>
          </ac:spMkLst>
        </pc:spChg>
        <pc:spChg chg="del">
          <ac:chgData name="Deanna Carpino" userId="7c114cfb-846a-456a-a4e8-a4bd4a12686e" providerId="ADAL" clId="{C5CD9A87-7B59-48E9-9290-7D65402599EC}" dt="2020-07-29T10:39:40.138" v="468" actId="478"/>
          <ac:spMkLst>
            <pc:docMk/>
            <pc:sldMk cId="233617053" sldId="259"/>
            <ac:spMk id="3" creationId="{F29753BF-D64C-41D3-9594-852BEA9673EA}"/>
          </ac:spMkLst>
        </pc:spChg>
        <pc:spChg chg="add mod">
          <ac:chgData name="Deanna Carpino" userId="7c114cfb-846a-456a-a4e8-a4bd4a12686e" providerId="ADAL" clId="{C5CD9A87-7B59-48E9-9290-7D65402599EC}" dt="2020-07-29T10:40:50.060" v="538" actId="14100"/>
          <ac:spMkLst>
            <pc:docMk/>
            <pc:sldMk cId="233617053" sldId="259"/>
            <ac:spMk id="7" creationId="{214B90FF-2AC2-44FC-A5BC-310B09484E75}"/>
          </ac:spMkLst>
        </pc:spChg>
        <pc:spChg chg="add mod">
          <ac:chgData name="Deanna Carpino" userId="7c114cfb-846a-456a-a4e8-a4bd4a12686e" providerId="ADAL" clId="{C5CD9A87-7B59-48E9-9290-7D65402599EC}" dt="2020-07-29T10:41:03.304" v="541" actId="12788"/>
          <ac:spMkLst>
            <pc:docMk/>
            <pc:sldMk cId="233617053" sldId="259"/>
            <ac:spMk id="8" creationId="{53054C0A-F71F-4C01-A7D6-71B6C2D5A855}"/>
          </ac:spMkLst>
        </pc:spChg>
        <pc:spChg chg="add mod">
          <ac:chgData name="Deanna Carpino" userId="7c114cfb-846a-456a-a4e8-a4bd4a12686e" providerId="ADAL" clId="{C5CD9A87-7B59-48E9-9290-7D65402599EC}" dt="2020-07-29T10:41:40.592" v="564" actId="20577"/>
          <ac:spMkLst>
            <pc:docMk/>
            <pc:sldMk cId="233617053" sldId="259"/>
            <ac:spMk id="9" creationId="{E7E24313-3DC8-4B12-85EE-7EAC5AF57508}"/>
          </ac:spMkLst>
        </pc:spChg>
        <pc:spChg chg="add mod">
          <ac:chgData name="Deanna Carpino" userId="7c114cfb-846a-456a-a4e8-a4bd4a12686e" providerId="ADAL" clId="{C5CD9A87-7B59-48E9-9290-7D65402599EC}" dt="2020-07-29T10:42:01.524" v="574" actId="20577"/>
          <ac:spMkLst>
            <pc:docMk/>
            <pc:sldMk cId="233617053" sldId="259"/>
            <ac:spMk id="10" creationId="{2F44FF1E-595D-48F7-BE34-1F16BA4CF2BE}"/>
          </ac:spMkLst>
        </pc:spChg>
        <pc:spChg chg="add mod">
          <ac:chgData name="Deanna Carpino" userId="7c114cfb-846a-456a-a4e8-a4bd4a12686e" providerId="ADAL" clId="{C5CD9A87-7B59-48E9-9290-7D65402599EC}" dt="2020-07-29T10:43:25.628" v="610" actId="1076"/>
          <ac:spMkLst>
            <pc:docMk/>
            <pc:sldMk cId="233617053" sldId="259"/>
            <ac:spMk id="11" creationId="{ABC83C73-365C-4FDF-A8D4-0F58999507E8}"/>
          </ac:spMkLst>
        </pc:spChg>
        <pc:spChg chg="add mod ord">
          <ac:chgData name="Deanna Carpino" userId="7c114cfb-846a-456a-a4e8-a4bd4a12686e" providerId="ADAL" clId="{C5CD9A87-7B59-48E9-9290-7D65402599EC}" dt="2020-07-29T10:44:04.722" v="615" actId="207"/>
          <ac:spMkLst>
            <pc:docMk/>
            <pc:sldMk cId="233617053" sldId="259"/>
            <ac:spMk id="14" creationId="{E52A6345-9C9A-4D0D-8F61-E72ACF59DC7F}"/>
          </ac:spMkLst>
        </pc:spChg>
        <pc:grpChg chg="add mod">
          <ac:chgData name="Deanna Carpino" userId="7c114cfb-846a-456a-a4e8-a4bd4a12686e" providerId="ADAL" clId="{C5CD9A87-7B59-48E9-9290-7D65402599EC}" dt="2020-07-29T10:39:55.396" v="472" actId="12788"/>
          <ac:grpSpMkLst>
            <pc:docMk/>
            <pc:sldMk cId="233617053" sldId="259"/>
            <ac:grpSpMk id="6" creationId="{FF72D587-5F92-45CC-805B-722640FBE202}"/>
          </ac:grpSpMkLst>
        </pc:grpChg>
        <pc:picChg chg="add mod">
          <ac:chgData name="Deanna Carpino" userId="7c114cfb-846a-456a-a4e8-a4bd4a12686e" providerId="ADAL" clId="{C5CD9A87-7B59-48E9-9290-7D65402599EC}" dt="2020-07-29T10:39:52.818" v="471" actId="164"/>
          <ac:picMkLst>
            <pc:docMk/>
            <pc:sldMk cId="233617053" sldId="259"/>
            <ac:picMk id="4" creationId="{F00B1892-A064-4051-818F-91C7E5A98462}"/>
          </ac:picMkLst>
        </pc:picChg>
        <pc:picChg chg="add mod">
          <ac:chgData name="Deanna Carpino" userId="7c114cfb-846a-456a-a4e8-a4bd4a12686e" providerId="ADAL" clId="{C5CD9A87-7B59-48E9-9290-7D65402599EC}" dt="2020-07-29T10:39:52.818" v="471" actId="164"/>
          <ac:picMkLst>
            <pc:docMk/>
            <pc:sldMk cId="233617053" sldId="259"/>
            <ac:picMk id="5" creationId="{372F5751-40AD-4F8C-981F-7095F2C96B87}"/>
          </ac:picMkLst>
        </pc:picChg>
        <pc:picChg chg="add mod">
          <ac:chgData name="Deanna Carpino" userId="7c114cfb-846a-456a-a4e8-a4bd4a12686e" providerId="ADAL" clId="{C5CD9A87-7B59-48E9-9290-7D65402599EC}" dt="2020-07-29T10:43:20.867" v="609" actId="12788"/>
          <ac:picMkLst>
            <pc:docMk/>
            <pc:sldMk cId="233617053" sldId="259"/>
            <ac:picMk id="13" creationId="{E1DCF16F-6716-4C02-B308-AB797BFE9EBB}"/>
          </ac:picMkLst>
        </pc:picChg>
        <pc:picChg chg="add">
          <ac:chgData name="Deanna Carpino" userId="7c114cfb-846a-456a-a4e8-a4bd4a12686e" providerId="ADAL" clId="{C5CD9A87-7B59-48E9-9290-7D65402599EC}" dt="2020-07-29T10:44:14.817" v="616"/>
          <ac:picMkLst>
            <pc:docMk/>
            <pc:sldMk cId="233617053" sldId="259"/>
            <ac:picMk id="15" creationId="{0D10FE99-F1F4-4D92-B3B5-27D40E83A5FB}"/>
          </ac:picMkLst>
        </pc:picChg>
      </pc:sldChg>
      <pc:sldChg chg="addSp modSp add del">
        <pc:chgData name="Deanna Carpino" userId="7c114cfb-846a-456a-a4e8-a4bd4a12686e" providerId="ADAL" clId="{C5CD9A87-7B59-48E9-9290-7D65402599EC}" dt="2020-07-29T10:39:29.868" v="466" actId="2696"/>
        <pc:sldMkLst>
          <pc:docMk/>
          <pc:sldMk cId="4002669303" sldId="259"/>
        </pc:sldMkLst>
        <pc:spChg chg="mod">
          <ac:chgData name="Deanna Carpino" userId="7c114cfb-846a-456a-a4e8-a4bd4a12686e" providerId="ADAL" clId="{C5CD9A87-7B59-48E9-9290-7D65402599EC}" dt="2020-07-29T10:35:27.441" v="136" actId="1076"/>
          <ac:spMkLst>
            <pc:docMk/>
            <pc:sldMk cId="4002669303" sldId="259"/>
            <ac:spMk id="6" creationId="{4B51C4CA-098D-4E4B-9B9F-CCA073974049}"/>
          </ac:spMkLst>
        </pc:spChg>
        <pc:spChg chg="mod">
          <ac:chgData name="Deanna Carpino" userId="7c114cfb-846a-456a-a4e8-a4bd4a12686e" providerId="ADAL" clId="{C5CD9A87-7B59-48E9-9290-7D65402599EC}" dt="2020-07-29T10:38:55.069" v="462" actId="404"/>
          <ac:spMkLst>
            <pc:docMk/>
            <pc:sldMk cId="4002669303" sldId="259"/>
            <ac:spMk id="7" creationId="{B7465254-67F8-AB43-8B07-C75B15884C2A}"/>
          </ac:spMkLst>
        </pc:spChg>
        <pc:spChg chg="mod">
          <ac:chgData name="Deanna Carpino" userId="7c114cfb-846a-456a-a4e8-a4bd4a12686e" providerId="ADAL" clId="{C5CD9A87-7B59-48E9-9290-7D65402599EC}" dt="2020-07-29T10:34:59.219" v="111" actId="20577"/>
          <ac:spMkLst>
            <pc:docMk/>
            <pc:sldMk cId="4002669303" sldId="259"/>
            <ac:spMk id="14" creationId="{0C222029-8069-6D4D-9B60-DCD4F9A11B41}"/>
          </ac:spMkLst>
        </pc:spChg>
        <pc:picChg chg="add mod modCrop">
          <ac:chgData name="Deanna Carpino" userId="7c114cfb-846a-456a-a4e8-a4bd4a12686e" providerId="ADAL" clId="{C5CD9A87-7B59-48E9-9290-7D65402599EC}" dt="2020-07-29T10:34:34.234" v="66" actId="18131"/>
          <ac:picMkLst>
            <pc:docMk/>
            <pc:sldMk cId="4002669303" sldId="259"/>
            <ac:picMk id="5" creationId="{7F7DAF0D-4160-4A46-BF66-5C95DB155764}"/>
          </ac:picMkLst>
        </pc:picChg>
      </pc:sldChg>
      <pc:sldChg chg="addSp delSp modSp add setBg">
        <pc:chgData name="Deanna Carpino" userId="7c114cfb-846a-456a-a4e8-a4bd4a12686e" providerId="ADAL" clId="{C5CD9A87-7B59-48E9-9290-7D65402599EC}" dt="2020-07-31T02:58:42.602" v="774"/>
        <pc:sldMkLst>
          <pc:docMk/>
          <pc:sldMk cId="4134204551" sldId="259"/>
        </pc:sldMkLst>
        <pc:spChg chg="del">
          <ac:chgData name="Deanna Carpino" userId="7c114cfb-846a-456a-a4e8-a4bd4a12686e" providerId="ADAL" clId="{C5CD9A87-7B59-48E9-9290-7D65402599EC}" dt="2020-07-31T02:52:05.163" v="624"/>
          <ac:spMkLst>
            <pc:docMk/>
            <pc:sldMk cId="4134204551" sldId="259"/>
            <ac:spMk id="2" creationId="{50A956F0-A692-43CE-A754-E259759529A7}"/>
          </ac:spMkLst>
        </pc:spChg>
        <pc:spChg chg="del">
          <ac:chgData name="Deanna Carpino" userId="7c114cfb-846a-456a-a4e8-a4bd4a12686e" providerId="ADAL" clId="{C5CD9A87-7B59-48E9-9290-7D65402599EC}" dt="2020-07-31T02:52:05.163" v="624"/>
          <ac:spMkLst>
            <pc:docMk/>
            <pc:sldMk cId="4134204551" sldId="259"/>
            <ac:spMk id="3" creationId="{1E6B3F16-D03A-4D5E-BA66-58B7EB128776}"/>
          </ac:spMkLst>
        </pc:spChg>
        <pc:spChg chg="add del mod">
          <ac:chgData name="Deanna Carpino" userId="7c114cfb-846a-456a-a4e8-a4bd4a12686e" providerId="ADAL" clId="{C5CD9A87-7B59-48E9-9290-7D65402599EC}" dt="2020-07-31T02:58:42.602" v="774"/>
          <ac:spMkLst>
            <pc:docMk/>
            <pc:sldMk cId="4134204551" sldId="259"/>
            <ac:spMk id="4" creationId="{0CE45A86-525C-4112-9584-177A4B86F621}"/>
          </ac:spMkLst>
        </pc:spChg>
        <pc:spChg chg="add mod">
          <ac:chgData name="Deanna Carpino" userId="7c114cfb-846a-456a-a4e8-a4bd4a12686e" providerId="ADAL" clId="{C5CD9A87-7B59-48E9-9290-7D65402599EC}" dt="2020-07-31T02:55:40.815" v="730" actId="20577"/>
          <ac:spMkLst>
            <pc:docMk/>
            <pc:sldMk cId="4134204551" sldId="259"/>
            <ac:spMk id="5" creationId="{A14A8CD6-C82A-40E9-9CEF-FC90B350DFBE}"/>
          </ac:spMkLst>
        </pc:spChg>
        <pc:spChg chg="add del mod">
          <ac:chgData name="Deanna Carpino" userId="7c114cfb-846a-456a-a4e8-a4bd4a12686e" providerId="ADAL" clId="{C5CD9A87-7B59-48E9-9290-7D65402599EC}" dt="2020-07-31T02:58:42.602" v="774"/>
          <ac:spMkLst>
            <pc:docMk/>
            <pc:sldMk cId="4134204551" sldId="259"/>
            <ac:spMk id="6" creationId="{BD1D5D58-7C9A-40CF-81BD-495E6C0410AD}"/>
          </ac:spMkLst>
        </pc:spChg>
        <pc:spChg chg="add del mod">
          <ac:chgData name="Deanna Carpino" userId="7c114cfb-846a-456a-a4e8-a4bd4a12686e" providerId="ADAL" clId="{C5CD9A87-7B59-48E9-9290-7D65402599EC}" dt="2020-07-31T02:58:42.602" v="774"/>
          <ac:spMkLst>
            <pc:docMk/>
            <pc:sldMk cId="4134204551" sldId="259"/>
            <ac:spMk id="7" creationId="{12517A9C-21D2-45D6-B262-A1BC9823E04A}"/>
          </ac:spMkLst>
        </pc:spChg>
      </pc:sldChg>
      <pc:sldChg chg="add del">
        <pc:chgData name="Deanna Carpino" userId="7c114cfb-846a-456a-a4e8-a4bd4a12686e" providerId="ADAL" clId="{C5CD9A87-7B59-48E9-9290-7D65402599EC}" dt="2020-07-29T10:41:46.720" v="566"/>
        <pc:sldMkLst>
          <pc:docMk/>
          <pc:sldMk cId="1202628483" sldId="260"/>
        </pc:sldMkLst>
      </pc:sldChg>
      <pc:sldChg chg="addSp modSp add setBg">
        <pc:chgData name="Deanna Carpino" userId="7c114cfb-846a-456a-a4e8-a4bd4a12686e" providerId="ADAL" clId="{C5CD9A87-7B59-48E9-9290-7D65402599EC}" dt="2020-07-31T02:59:42.670" v="813" actId="20577"/>
        <pc:sldMkLst>
          <pc:docMk/>
          <pc:sldMk cId="2239484958" sldId="260"/>
        </pc:sldMkLst>
        <pc:spChg chg="add mod">
          <ac:chgData name="Deanna Carpino" userId="7c114cfb-846a-456a-a4e8-a4bd4a12686e" providerId="ADAL" clId="{C5CD9A87-7B59-48E9-9290-7D65402599EC}" dt="2020-07-31T02:58:50.837" v="776" actId="1076"/>
          <ac:spMkLst>
            <pc:docMk/>
            <pc:sldMk cId="2239484958" sldId="260"/>
            <ac:spMk id="2" creationId="{A2CECD5E-AC41-493D-A3C0-A87609380B14}"/>
          </ac:spMkLst>
        </pc:spChg>
        <pc:spChg chg="add mod">
          <ac:chgData name="Deanna Carpino" userId="7c114cfb-846a-456a-a4e8-a4bd4a12686e" providerId="ADAL" clId="{C5CD9A87-7B59-48E9-9290-7D65402599EC}" dt="2020-07-31T02:58:58.476" v="777" actId="1076"/>
          <ac:spMkLst>
            <pc:docMk/>
            <pc:sldMk cId="2239484958" sldId="260"/>
            <ac:spMk id="3" creationId="{68D120B4-4ABE-41AB-A3A4-D8AA0763137A}"/>
          </ac:spMkLst>
        </pc:spChg>
        <pc:spChg chg="add mod">
          <ac:chgData name="Deanna Carpino" userId="7c114cfb-846a-456a-a4e8-a4bd4a12686e" providerId="ADAL" clId="{C5CD9A87-7B59-48E9-9290-7D65402599EC}" dt="2020-07-31T02:59:05.642" v="778" actId="196"/>
          <ac:spMkLst>
            <pc:docMk/>
            <pc:sldMk cId="2239484958" sldId="260"/>
            <ac:spMk id="4" creationId="{9B929822-D7CB-4CFF-8F5D-59A26186D623}"/>
          </ac:spMkLst>
        </pc:spChg>
        <pc:spChg chg="add mod">
          <ac:chgData name="Deanna Carpino" userId="7c114cfb-846a-456a-a4e8-a4bd4a12686e" providerId="ADAL" clId="{C5CD9A87-7B59-48E9-9290-7D65402599EC}" dt="2020-07-31T02:59:42.670" v="813" actId="20577"/>
          <ac:spMkLst>
            <pc:docMk/>
            <pc:sldMk cId="2239484958" sldId="260"/>
            <ac:spMk id="5" creationId="{75CBDB8E-415B-40CA-A8B0-30564FFBEA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166D-4BA5-A046-B59A-1F164C5761A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97A2-6B05-9640-8993-4F3EC24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38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52916-97CB-A740-A628-50A8706299CA}"/>
              </a:ext>
            </a:extLst>
          </p:cNvPr>
          <p:cNvSpPr txBox="1"/>
          <p:nvPr/>
        </p:nvSpPr>
        <p:spPr>
          <a:xfrm>
            <a:off x="10691813" y="8085387"/>
            <a:ext cx="367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Your child’s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picture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1C4CA-098D-4E4B-9B9F-CCA073974049}"/>
              </a:ext>
            </a:extLst>
          </p:cNvPr>
          <p:cNvSpPr txBox="1"/>
          <p:nvPr/>
        </p:nvSpPr>
        <p:spPr>
          <a:xfrm>
            <a:off x="4194312" y="12697438"/>
            <a:ext cx="513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71E22"/>
                </a:solidFill>
                <a:latin typeface="Century Gothic" panose="020B0502020202020204" pitchFamily="34" charset="0"/>
              </a:rPr>
              <a:t>CHANGE HERE - Your Donation page link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22029-8069-6D4D-9B60-DCD4F9A11B41}"/>
              </a:ext>
            </a:extLst>
          </p:cNvPr>
          <p:cNvSpPr txBox="1"/>
          <p:nvPr/>
        </p:nvSpPr>
        <p:spPr>
          <a:xfrm>
            <a:off x="5508256" y="10788752"/>
            <a:ext cx="442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CHANGE HERE– Childs name, age </a:t>
            </a:r>
          </a:p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Niemann Pick type C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65254-67F8-AB43-8B07-C75B15884C2A}"/>
              </a:ext>
            </a:extLst>
          </p:cNvPr>
          <p:cNvSpPr txBox="1"/>
          <p:nvPr/>
        </p:nvSpPr>
        <p:spPr>
          <a:xfrm>
            <a:off x="1093305" y="8965095"/>
            <a:ext cx="3675888" cy="24699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400" b="1" spc="200" dirty="0">
                <a:solidFill>
                  <a:srgbClr val="353893"/>
                </a:solidFill>
                <a:latin typeface="Century Gothic" panose="020B0502020202020204" pitchFamily="34" charset="0"/>
              </a:rPr>
              <a:t>CHANGE HERE – Your story here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AF01B9F9-53DD-44CB-B7D2-29949E7F34E1}"/>
              </a:ext>
            </a:extLst>
          </p:cNvPr>
          <p:cNvSpPr/>
          <p:nvPr/>
        </p:nvSpPr>
        <p:spPr>
          <a:xfrm>
            <a:off x="11012557" y="6619461"/>
            <a:ext cx="3081130" cy="940214"/>
          </a:xfrm>
          <a:prstGeom prst="leftArrow">
            <a:avLst/>
          </a:prstGeom>
          <a:solidFill>
            <a:srgbClr val="E71E22"/>
          </a:solidFill>
          <a:ln>
            <a:solidFill>
              <a:srgbClr val="E71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26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45A86-525C-4112-9584-177A4B86F621}"/>
              </a:ext>
            </a:extLst>
          </p:cNvPr>
          <p:cNvSpPr txBox="1"/>
          <p:nvPr/>
        </p:nvSpPr>
        <p:spPr>
          <a:xfrm>
            <a:off x="5746795" y="12538039"/>
            <a:ext cx="442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CHANGE HERE– Childs name, age </a:t>
            </a:r>
          </a:p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Niemann Pick type C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A8CD6-C82A-40E9-9CEF-FC90B350DFBE}"/>
              </a:ext>
            </a:extLst>
          </p:cNvPr>
          <p:cNvSpPr txBox="1"/>
          <p:nvPr/>
        </p:nvSpPr>
        <p:spPr>
          <a:xfrm>
            <a:off x="974035" y="9611541"/>
            <a:ext cx="3995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71E22"/>
                </a:solidFill>
                <a:latin typeface="Freestyle Script" panose="030804020302050B0404" pitchFamily="66" charset="0"/>
              </a:rPr>
              <a:t>00,000.00</a:t>
            </a:r>
            <a:endParaRPr lang="en-US" sz="6000" dirty="0">
              <a:solidFill>
                <a:srgbClr val="E71E2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D5D58-7C9A-40CF-81BD-495E6C0410AD}"/>
              </a:ext>
            </a:extLst>
          </p:cNvPr>
          <p:cNvSpPr txBox="1"/>
          <p:nvPr/>
        </p:nvSpPr>
        <p:spPr>
          <a:xfrm>
            <a:off x="10691813" y="10751642"/>
            <a:ext cx="367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Your child’s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picture here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2517A9C-21D2-45D6-B262-A1BC9823E04A}"/>
              </a:ext>
            </a:extLst>
          </p:cNvPr>
          <p:cNvSpPr/>
          <p:nvPr/>
        </p:nvSpPr>
        <p:spPr>
          <a:xfrm>
            <a:off x="11012557" y="9285716"/>
            <a:ext cx="3081130" cy="940214"/>
          </a:xfrm>
          <a:prstGeom prst="leftArrow">
            <a:avLst/>
          </a:prstGeom>
          <a:solidFill>
            <a:srgbClr val="E71E22"/>
          </a:solidFill>
          <a:ln>
            <a:solidFill>
              <a:srgbClr val="E71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2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ECD5E-AC41-493D-A3C0-A87609380B14}"/>
              </a:ext>
            </a:extLst>
          </p:cNvPr>
          <p:cNvSpPr txBox="1"/>
          <p:nvPr/>
        </p:nvSpPr>
        <p:spPr>
          <a:xfrm>
            <a:off x="1154917" y="13790370"/>
            <a:ext cx="442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CHANGE HERE– Childs name, age </a:t>
            </a:r>
          </a:p>
          <a:p>
            <a:r>
              <a:rPr lang="en-US" b="1" dirty="0">
                <a:solidFill>
                  <a:srgbClr val="353893"/>
                </a:solidFill>
                <a:latin typeface="Century Gothic" panose="020B0502020202020204" pitchFamily="34" charset="0"/>
              </a:rPr>
              <a:t>Niemann Pick type C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120B4-4ABE-41AB-A3A4-D8AA0763137A}"/>
              </a:ext>
            </a:extLst>
          </p:cNvPr>
          <p:cNvSpPr txBox="1"/>
          <p:nvPr/>
        </p:nvSpPr>
        <p:spPr>
          <a:xfrm>
            <a:off x="-3675888" y="12217568"/>
            <a:ext cx="367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Your child’s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picture here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B929822-D7CB-4CFF-8F5D-59A26186D623}"/>
              </a:ext>
            </a:extLst>
          </p:cNvPr>
          <p:cNvSpPr/>
          <p:nvPr/>
        </p:nvSpPr>
        <p:spPr>
          <a:xfrm flipH="1">
            <a:off x="-3355144" y="10751642"/>
            <a:ext cx="3081130" cy="940214"/>
          </a:xfrm>
          <a:prstGeom prst="leftArrow">
            <a:avLst/>
          </a:prstGeom>
          <a:solidFill>
            <a:srgbClr val="E71E22"/>
          </a:solidFill>
          <a:ln>
            <a:solidFill>
              <a:srgbClr val="E71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DB8E-415B-40CA-A8B0-30564FFBEABF}"/>
              </a:ext>
            </a:extLst>
          </p:cNvPr>
          <p:cNvSpPr txBox="1"/>
          <p:nvPr/>
        </p:nvSpPr>
        <p:spPr>
          <a:xfrm>
            <a:off x="1431235" y="7510381"/>
            <a:ext cx="7891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71E22"/>
                </a:solidFill>
                <a:latin typeface="Freestyle Script" panose="030804020302050B0404" pitchFamily="66" charset="0"/>
              </a:rPr>
              <a:t>CHANGE HERE</a:t>
            </a:r>
            <a:endParaRPr lang="en-US" sz="6000" dirty="0">
              <a:solidFill>
                <a:srgbClr val="E71E2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8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DB17E3957144FA3C426E64B9CAD42" ma:contentTypeVersion="10" ma:contentTypeDescription="Create a new document." ma:contentTypeScope="" ma:versionID="c716d0569da1987f52cbc355b24ce7af">
  <xsd:schema xmlns:xsd="http://www.w3.org/2001/XMLSchema" xmlns:xs="http://www.w3.org/2001/XMLSchema" xmlns:p="http://schemas.microsoft.com/office/2006/metadata/properties" xmlns:ns3="7700f316-cde4-470c-b332-ccc6a456f38c" targetNamespace="http://schemas.microsoft.com/office/2006/metadata/properties" ma:root="true" ma:fieldsID="6ba3d3b3ebdbd309727cf3f36a282003" ns3:_="">
    <xsd:import namespace="7700f316-cde4-470c-b332-ccc6a456f3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0f316-cde4-470c-b332-ccc6a456f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0A0C03-BA7F-4A03-8B70-1699E58FCC2D}">
  <ds:schemaRefs>
    <ds:schemaRef ds:uri="7700f316-cde4-470c-b332-ccc6a456f38c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159E70-1F4D-4F87-8EF9-E0EC17164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C7EBF-8328-4623-907E-5098B5179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0f316-cde4-470c-b332-ccc6a456f3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59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Jagger</dc:creator>
  <cp:lastModifiedBy>Deanna Carpino</cp:lastModifiedBy>
  <cp:revision>12</cp:revision>
  <dcterms:created xsi:type="dcterms:W3CDTF">2019-07-29T06:53:57Z</dcterms:created>
  <dcterms:modified xsi:type="dcterms:W3CDTF">2020-07-31T02:59:49Z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0x010100C87DB17E3957144FA3C426E64B9CAD42</vt:lpwstr>
  </property>
</Properties>
</file>